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Kalam" panose="020B0604020202020204" charset="0"/>
      <p:regular r:id="rId19"/>
      <p:bold r:id="rId20"/>
    </p:embeddedFont>
    <p:embeddedFont>
      <p:font typeface="Merriweather" panose="020B0604020202020204" charset="0"/>
      <p:regular r:id="rId21"/>
      <p:bold r:id="rId22"/>
      <p:italic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3d2783d65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3d2783d65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9e8dc7d4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19e8dc7d4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Team introduction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3d2783d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3d2783d6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	VISION + why TR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APPROACH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d2783d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d2783d6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3d2783d6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3d2783d6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3d2783d65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3d2783d65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SHOW THE PRODUCT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d2783d65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d2783d65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d2783d65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d2783d65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417825" y="200"/>
            <a:ext cx="57261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lt1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384400" y="637800"/>
            <a:ext cx="4097400" cy="18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⪢"/>
              <a:defRPr sz="2400" i="1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851000" y="476575"/>
            <a:ext cx="124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latin typeface="Kalam"/>
                <a:ea typeface="Kalam"/>
                <a:cs typeface="Kalam"/>
                <a:sym typeface="Kalam"/>
              </a:rPr>
              <a:t>“</a:t>
            </a:r>
            <a:endParaRPr sz="7200">
              <a:solidFill>
                <a:schemeClr val="accent2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115700" y="4406300"/>
            <a:ext cx="45711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10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.k.tilia@gmail.com" TargetMode="External"/><Relationship Id="rId7" Type="http://schemas.openxmlformats.org/officeDocument/2006/relationships/hyperlink" Target="mailto:maja.schreiner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j.r.heierli@gmail.com" TargetMode="External"/><Relationship Id="rId5" Type="http://schemas.openxmlformats.org/officeDocument/2006/relationships/hyperlink" Target="mailto:qingy.huang@gmail.com" TargetMode="External"/><Relationship Id="rId4" Type="http://schemas.openxmlformats.org/officeDocument/2006/relationships/hyperlink" Target="mailto:nehasingh1491@gmail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kala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rive.google.com/file/d/1o22s-MVekIlxSb0Ldw_pcwMHDEnuUbT_/view?usp=sharing" TargetMode="External"/><Relationship Id="rId4" Type="http://schemas.openxmlformats.org/officeDocument/2006/relationships/hyperlink" Target="https://www.fontsquirrel.com/fonts/merriweath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3977650" y="152000"/>
            <a:ext cx="5036400" cy="480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Good Explorers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Fighting Modern Slavery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Through Technology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ctrTitle" idx="4294967295"/>
          </p:nvPr>
        </p:nvSpPr>
        <p:spPr>
          <a:xfrm>
            <a:off x="4717200" y="2449775"/>
            <a:ext cx="3741000" cy="172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1"/>
                </a:solidFill>
              </a:rPr>
              <a:t>BUSINESS MODEL</a:t>
            </a:r>
            <a:endParaRPr sz="5600">
              <a:solidFill>
                <a:schemeClr val="accent1"/>
              </a:solidFill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6075665" y="556401"/>
            <a:ext cx="1356919" cy="137498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21"/>
          <p:cNvSpPr/>
          <p:nvPr/>
        </p:nvSpPr>
        <p:spPr>
          <a:xfrm rot="1473054">
            <a:off x="4841902" y="1242931"/>
            <a:ext cx="793332" cy="7727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5193969" y="471325"/>
            <a:ext cx="347339" cy="3375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21"/>
          <p:cNvSpPr/>
          <p:nvPr/>
        </p:nvSpPr>
        <p:spPr>
          <a:xfrm rot="2487132">
            <a:off x="4448455" y="2058405"/>
            <a:ext cx="247093" cy="24013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 idx="4294967295"/>
          </p:nvPr>
        </p:nvSpPr>
        <p:spPr>
          <a:xfrm>
            <a:off x="4717200" y="2116750"/>
            <a:ext cx="374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1"/>
                </a:solidFill>
              </a:rPr>
              <a:t>FUTURE</a:t>
            </a:r>
            <a:endParaRPr sz="5600">
              <a:solidFill>
                <a:schemeClr val="accen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6075665" y="556401"/>
            <a:ext cx="1356919" cy="137498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9" name="Google Shape;119;p22"/>
          <p:cNvSpPr/>
          <p:nvPr/>
        </p:nvSpPr>
        <p:spPr>
          <a:xfrm rot="1473054">
            <a:off x="4841902" y="1242931"/>
            <a:ext cx="793332" cy="7727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5193969" y="471325"/>
            <a:ext cx="347339" cy="3375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1" name="Google Shape;121;p22"/>
          <p:cNvSpPr/>
          <p:nvPr/>
        </p:nvSpPr>
        <p:spPr>
          <a:xfrm rot="2487132">
            <a:off x="4448455" y="2058405"/>
            <a:ext cx="247093" cy="24013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749’000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People in slavery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number! </a:t>
            </a:r>
            <a:r>
              <a:rPr lang="en" sz="3600"/>
              <a:t>😒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ctrTitle" idx="4294967295"/>
          </p:nvPr>
        </p:nvSpPr>
        <p:spPr>
          <a:xfrm>
            <a:off x="4308200" y="59350"/>
            <a:ext cx="4333800" cy="93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Thanks!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4294967295"/>
          </p:nvPr>
        </p:nvSpPr>
        <p:spPr>
          <a:xfrm>
            <a:off x="4308200" y="1025383"/>
            <a:ext cx="4835700" cy="39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You can find us at: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/>
              <a:t>Tilia Ellendorff</a:t>
            </a:r>
            <a:r>
              <a:rPr lang="en" sz="1600" dirty="0"/>
              <a:t> </a:t>
            </a:r>
            <a:r>
              <a:rPr lang="en" sz="1600" u="sng" dirty="0">
                <a:solidFill>
                  <a:schemeClr val="hlink"/>
                </a:solidFill>
                <a:hlinkClick r:id="rId3"/>
              </a:rPr>
              <a:t>r.k.tilia@gmail.com</a:t>
            </a:r>
            <a:endParaRPr sz="16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/>
              <a:t>Neha Singh	</a:t>
            </a:r>
            <a:r>
              <a:rPr lang="en" sz="1600" dirty="0"/>
              <a:t> </a:t>
            </a:r>
            <a:r>
              <a:rPr lang="en" sz="1600" u="sng" dirty="0">
                <a:solidFill>
                  <a:schemeClr val="hlink"/>
                </a:solidFill>
                <a:hlinkClick r:id="rId4"/>
              </a:rPr>
              <a:t>nehasingh1491@gmail.com</a:t>
            </a:r>
            <a:r>
              <a:rPr lang="en" sz="1600" dirty="0"/>
              <a:t> </a:t>
            </a:r>
            <a:endParaRPr sz="16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/>
              <a:t>Chinya</a:t>
            </a:r>
            <a:r>
              <a:rPr lang="en" sz="1600"/>
              <a:t>	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qingy.huang@gmail.com</a:t>
            </a:r>
            <a:r>
              <a:rPr lang="en" sz="1600"/>
              <a:t> </a:t>
            </a:r>
            <a:endParaRPr sz="16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/>
              <a:t>Jasmin Heierli </a:t>
            </a:r>
            <a:r>
              <a:rPr lang="en" sz="1600" u="sng" dirty="0">
                <a:solidFill>
                  <a:schemeClr val="hlink"/>
                </a:solidFill>
                <a:hlinkClick r:id="rId6"/>
              </a:rPr>
              <a:t>j.r.heierli@gmail.com</a:t>
            </a:r>
            <a:r>
              <a:rPr lang="en" sz="1600" dirty="0"/>
              <a:t> </a:t>
            </a:r>
            <a:endParaRPr sz="16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/>
              <a:t>Maja Schreiner</a:t>
            </a:r>
            <a:r>
              <a:rPr lang="en" sz="1600" dirty="0"/>
              <a:t> </a:t>
            </a:r>
            <a:r>
              <a:rPr lang="en" sz="1600" u="sng" dirty="0">
                <a:solidFill>
                  <a:schemeClr val="hlink"/>
                </a:solidFill>
                <a:hlinkClick r:id="rId7"/>
              </a:rPr>
              <a:t>maja.schreiner@gmail.com</a:t>
            </a:r>
            <a:r>
              <a:rPr lang="en" sz="1600" dirty="0"/>
              <a:t> </a:t>
            </a:r>
            <a:endParaRPr sz="16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⪢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58326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Titles: </a:t>
            </a:r>
            <a:r>
              <a:rPr lang="en" sz="1400" b="1"/>
              <a:t>Kalam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⪢"/>
            </a:pPr>
            <a:r>
              <a:rPr lang="en" sz="1400"/>
              <a:t>Body copy: </a:t>
            </a:r>
            <a:r>
              <a:rPr lang="en" sz="1400" b="1"/>
              <a:t>Merriweather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https://www.fontsquirrel.com/fonts/kalam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https://www.fontsquirrel.com/fonts/merriweather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all the illustrated backgrounds here: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https://drive.google.com/file/d/1o22s-MVekIlxSb0Ldw_pcwMHDEnuUbT_/view?usp=sharing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2854200" y="4247850"/>
            <a:ext cx="583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Kalam"/>
                <a:ea typeface="Kalam"/>
                <a:cs typeface="Kalam"/>
                <a:sym typeface="Kalam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9" name="Google Shape;159;p27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0" name="Google Shape;160;p27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2" name="Google Shape;162;p27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3" name="Google Shape;163;p27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4" name="Google Shape;164;p27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5" name="Google Shape;165;p27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6" name="Google Shape;166;p27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7" name="Google Shape;167;p27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8" name="Google Shape;168;p27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9" name="Google Shape;169;p27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5175" y="205975"/>
            <a:ext cx="8061600" cy="8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VISION</a:t>
            </a:r>
            <a:endParaRPr sz="4000" b="1"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66" name="Google Shape;66;p15"/>
          <p:cNvCxnSpPr/>
          <p:nvPr/>
        </p:nvCxnSpPr>
        <p:spPr>
          <a:xfrm>
            <a:off x="5988150" y="1997130"/>
            <a:ext cx="0" cy="713700"/>
          </a:xfrm>
          <a:prstGeom prst="straightConnector1">
            <a:avLst/>
          </a:prstGeom>
          <a:noFill/>
          <a:ln w="9525" cap="rnd" cmpd="sng">
            <a:solidFill>
              <a:schemeClr val="lt2"/>
            </a:solidFill>
            <a:prstDash val="dash"/>
            <a:round/>
            <a:headEnd type="oval" w="sm" len="sm"/>
            <a:tailEnd type="triangle" w="sm" len="sm"/>
          </a:ln>
        </p:spPr>
      </p:cxnSp>
      <p:cxnSp>
        <p:nvCxnSpPr>
          <p:cNvPr id="67" name="Google Shape;67;p15"/>
          <p:cNvCxnSpPr/>
          <p:nvPr/>
        </p:nvCxnSpPr>
        <p:spPr>
          <a:xfrm>
            <a:off x="5988150" y="3221112"/>
            <a:ext cx="0" cy="713700"/>
          </a:xfrm>
          <a:prstGeom prst="straightConnector1">
            <a:avLst/>
          </a:prstGeom>
          <a:noFill/>
          <a:ln w="9525" cap="rnd" cmpd="sng">
            <a:solidFill>
              <a:schemeClr val="lt2"/>
            </a:solidFill>
            <a:prstDash val="dash"/>
            <a:round/>
            <a:headEnd type="oval" w="sm" len="sm"/>
            <a:tailEnd type="triangle" w="sm" len="sm"/>
          </a:ln>
        </p:spPr>
      </p:cxnSp>
      <p:sp>
        <p:nvSpPr>
          <p:cNvPr id="68" name="Google Shape;68;p15"/>
          <p:cNvSpPr/>
          <p:nvPr/>
        </p:nvSpPr>
        <p:spPr>
          <a:xfrm>
            <a:off x="152400" y="1344925"/>
            <a:ext cx="2957700" cy="1455300"/>
          </a:xfrm>
          <a:prstGeom prst="chevron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Merge data on human trafficking</a:t>
            </a:r>
            <a:endParaRPr sz="1800"/>
          </a:p>
        </p:txBody>
      </p:sp>
      <p:sp>
        <p:nvSpPr>
          <p:cNvPr id="69" name="Google Shape;69;p15"/>
          <p:cNvSpPr/>
          <p:nvPr/>
        </p:nvSpPr>
        <p:spPr>
          <a:xfrm>
            <a:off x="3183525" y="1344913"/>
            <a:ext cx="2957700" cy="1455300"/>
          </a:xfrm>
          <a:prstGeom prst="chevron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Merge database with news articles</a:t>
            </a:r>
            <a:endParaRPr sz="1800"/>
          </a:p>
        </p:txBody>
      </p:sp>
      <p:sp>
        <p:nvSpPr>
          <p:cNvPr id="70" name="Google Shape;70;p15"/>
          <p:cNvSpPr/>
          <p:nvPr/>
        </p:nvSpPr>
        <p:spPr>
          <a:xfrm>
            <a:off x="5831000" y="1344913"/>
            <a:ext cx="2957700" cy="1455300"/>
          </a:xfrm>
          <a:prstGeom prst="chevron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 Build the web interface</a:t>
            </a:r>
            <a:endParaRPr sz="1800"/>
          </a:p>
        </p:txBody>
      </p:sp>
      <p:sp>
        <p:nvSpPr>
          <p:cNvPr id="71" name="Google Shape;71;p15"/>
          <p:cNvSpPr/>
          <p:nvPr/>
        </p:nvSpPr>
        <p:spPr>
          <a:xfrm>
            <a:off x="2034750" y="3221100"/>
            <a:ext cx="2957700" cy="14553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Localise and promote</a:t>
            </a:r>
            <a:endParaRPr sz="1800"/>
          </a:p>
        </p:txBody>
      </p:sp>
      <p:sp>
        <p:nvSpPr>
          <p:cNvPr id="72" name="Google Shape;72;p15"/>
          <p:cNvSpPr/>
          <p:nvPr/>
        </p:nvSpPr>
        <p:spPr>
          <a:xfrm>
            <a:off x="4922400" y="3221100"/>
            <a:ext cx="2957700" cy="14553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Swiss market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50" y="1025888"/>
            <a:ext cx="2739592" cy="3644175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925" y="2002037"/>
            <a:ext cx="1152150" cy="2047826"/>
          </a:xfrm>
          <a:prstGeom prst="rect">
            <a:avLst/>
          </a:prstGeom>
          <a:noFill/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" name="Google Shape;83;p17"/>
          <p:cNvSpPr/>
          <p:nvPr/>
        </p:nvSpPr>
        <p:spPr>
          <a:xfrm>
            <a:off x="786100" y="703325"/>
            <a:ext cx="1367100" cy="1298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Thomson Reuters News APi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925" y="703325"/>
            <a:ext cx="1984274" cy="58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75" y="2343900"/>
            <a:ext cx="1984274" cy="198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750" y="2485013"/>
            <a:ext cx="725925" cy="72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>
            <a:stCxn id="83" idx="1"/>
            <a:endCxn id="81" idx="0"/>
          </p:cNvCxnSpPr>
          <p:nvPr/>
        </p:nvCxnSpPr>
        <p:spPr>
          <a:xfrm rot="-5400000" flipH="1">
            <a:off x="2816800" y="-643825"/>
            <a:ext cx="322500" cy="3016800"/>
          </a:xfrm>
          <a:prstGeom prst="curvedConnector3">
            <a:avLst>
              <a:gd name="adj1" fmla="val -7383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7"/>
          <p:cNvCxnSpPr>
            <a:endCxn id="81" idx="2"/>
          </p:cNvCxnSpPr>
          <p:nvPr/>
        </p:nvCxnSpPr>
        <p:spPr>
          <a:xfrm>
            <a:off x="1384246" y="4323262"/>
            <a:ext cx="3102300" cy="346800"/>
          </a:xfrm>
          <a:prstGeom prst="curvedConnector4">
            <a:avLst>
              <a:gd name="adj1" fmla="val 27923"/>
              <a:gd name="adj2" fmla="val 1686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7"/>
          <p:cNvCxnSpPr>
            <a:endCxn id="81" idx="2"/>
          </p:cNvCxnSpPr>
          <p:nvPr/>
        </p:nvCxnSpPr>
        <p:spPr>
          <a:xfrm flipH="1">
            <a:off x="4486546" y="3571462"/>
            <a:ext cx="3254400" cy="1098600"/>
          </a:xfrm>
          <a:prstGeom prst="curvedConnector4">
            <a:avLst>
              <a:gd name="adj1" fmla="val 28955"/>
              <a:gd name="adj2" fmla="val 12167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7"/>
          <p:cNvCxnSpPr>
            <a:endCxn id="81" idx="0"/>
          </p:cNvCxnSpPr>
          <p:nvPr/>
        </p:nvCxnSpPr>
        <p:spPr>
          <a:xfrm flipH="1">
            <a:off x="4486546" y="666488"/>
            <a:ext cx="3134700" cy="359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On-screen Show (16:9)</PresentationFormat>
  <Paragraphs>58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Kalam</vt:lpstr>
      <vt:lpstr>Montserrat</vt:lpstr>
      <vt:lpstr>Merriweather</vt:lpstr>
      <vt:lpstr>Woodville template</vt:lpstr>
      <vt:lpstr>The Good Explorers   Fighting Modern Slavery Through Technology</vt:lpstr>
      <vt:lpstr>PowerPoint Presentation</vt:lpstr>
      <vt:lpstr>PowerPoint Presentation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</vt:lpstr>
      <vt:lpstr>FUTURE</vt:lpstr>
      <vt:lpstr>749’000</vt:lpstr>
      <vt:lpstr>Thanks!</vt:lpstr>
      <vt:lpstr>Credits</vt:lpstr>
      <vt:lpstr>Presentation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Good Explorers   Fighting Modern Slavery Through Technology</dc:title>
  <cp:lastModifiedBy>Schreiner Maja, PMK-ACS-MCL</cp:lastModifiedBy>
  <cp:revision>1</cp:revision>
  <dcterms:modified xsi:type="dcterms:W3CDTF">2019-11-03T15:38:44Z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Maja.Schreiner@swisscom.com</vt:lpwstr>
  </property>
  <property fmtid="{D5CDD505-2E9C-101B-9397-08002B2CF9AE}" pid="5" name="MSIP_Label_2e1fccfb-80ca-4fe1-a574-1516544edb53_SetDate">
    <vt:lpwstr>2019-11-03T15:38:44.2705894Z</vt:lpwstr>
  </property>
  <property fmtid="{D5CDD505-2E9C-101B-9397-08002B2CF9AE}" pid="6" name="MSIP_Label_2e1fccfb-80ca-4fe1-a574-1516544edb53_Name">
    <vt:lpwstr>C2 General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ActionId">
    <vt:lpwstr>4f41cc40-3d5e-4f91-a5d3-07ba1f8b293f</vt:lpwstr>
  </property>
  <property fmtid="{D5CDD505-2E9C-101B-9397-08002B2CF9AE}" pid="9" name="MSIP_Label_2e1fccfb-80ca-4fe1-a574-1516544edb53_Extended_MSFT_Method">
    <vt:lpwstr>Automatic</vt:lpwstr>
  </property>
  <property fmtid="{D5CDD505-2E9C-101B-9397-08002B2CF9AE}" pid="10" name="Sensitivity">
    <vt:lpwstr>C2 General</vt:lpwstr>
  </property>
</Properties>
</file>